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7" r:id="rId2"/>
    <p:sldId id="534" r:id="rId3"/>
    <p:sldId id="573" r:id="rId4"/>
    <p:sldId id="602" r:id="rId5"/>
    <p:sldId id="617" r:id="rId6"/>
    <p:sldId id="609" r:id="rId7"/>
    <p:sldId id="641" r:id="rId8"/>
    <p:sldId id="640" r:id="rId9"/>
    <p:sldId id="642" r:id="rId10"/>
    <p:sldId id="643" r:id="rId11"/>
    <p:sldId id="644" r:id="rId12"/>
    <p:sldId id="574" r:id="rId13"/>
    <p:sldId id="620" r:id="rId14"/>
    <p:sldId id="645" r:id="rId15"/>
    <p:sldId id="646" r:id="rId16"/>
    <p:sldId id="647" r:id="rId17"/>
    <p:sldId id="648" r:id="rId18"/>
    <p:sldId id="649" r:id="rId19"/>
    <p:sldId id="575" r:id="rId20"/>
    <p:sldId id="578" r:id="rId21"/>
    <p:sldId id="612" r:id="rId22"/>
    <p:sldId id="629" r:id="rId23"/>
    <p:sldId id="631" r:id="rId24"/>
    <p:sldId id="633" r:id="rId25"/>
    <p:sldId id="634" r:id="rId26"/>
    <p:sldId id="635" r:id="rId27"/>
    <p:sldId id="636" r:id="rId28"/>
    <p:sldId id="637" r:id="rId29"/>
    <p:sldId id="638" r:id="rId30"/>
    <p:sldId id="639" r:id="rId31"/>
    <p:sldId id="627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6777F86-1AD3-E745-8504-58BCD5495FDB}">
          <p14:sldIdLst>
            <p14:sldId id="257"/>
            <p14:sldId id="534"/>
            <p14:sldId id="573"/>
            <p14:sldId id="602"/>
            <p14:sldId id="617"/>
            <p14:sldId id="609"/>
            <p14:sldId id="641"/>
            <p14:sldId id="640"/>
            <p14:sldId id="642"/>
            <p14:sldId id="643"/>
            <p14:sldId id="644"/>
            <p14:sldId id="574"/>
            <p14:sldId id="620"/>
            <p14:sldId id="645"/>
            <p14:sldId id="646"/>
            <p14:sldId id="647"/>
            <p14:sldId id="648"/>
            <p14:sldId id="649"/>
            <p14:sldId id="575"/>
            <p14:sldId id="578"/>
            <p14:sldId id="612"/>
            <p14:sldId id="629"/>
            <p14:sldId id="631"/>
            <p14:sldId id="633"/>
            <p14:sldId id="634"/>
            <p14:sldId id="635"/>
            <p14:sldId id="636"/>
            <p14:sldId id="637"/>
            <p14:sldId id="638"/>
            <p14:sldId id="639"/>
            <p14:sldId id="6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  <a:srgbClr val="BDBEBD"/>
    <a:srgbClr val="00E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73"/>
    <p:restoredTop sz="93750"/>
  </p:normalViewPr>
  <p:slideViewPr>
    <p:cSldViewPr snapToGrid="0" snapToObjects="1">
      <p:cViewPr>
        <p:scale>
          <a:sx n="90" d="100"/>
          <a:sy n="90" d="100"/>
        </p:scale>
        <p:origin x="140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8A9A7-2F8A-8542-A5B3-1DCBE9DCB46D}" type="datetimeFigureOut">
              <a:rPr lang="en-US" smtClean="0"/>
              <a:t>3/13/18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1345F-47DA-8D41-A25D-7C1673F27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6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5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762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5428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24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53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6305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510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2015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86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5977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900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33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339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46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54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95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2193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610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5508-BB0A-464D-ADEF-3A0075ABE227}" type="datetime1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159A3-DF54-4C46-A244-9A1C3258A5D5}" type="datetime1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1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23A13-4A4C-C245-A282-B82029FF14A9}" type="datetime1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16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DBABF-E9B9-0B48-88BB-0E26979FE3C3}" type="datetime1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68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FF0DC-4CC6-E74B-ADE9-A3A724E54A70}" type="datetime1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29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CA4E7-51A4-4043-B144-32E78EB53B2F}" type="datetime1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50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53EF-D8E3-0440-8139-36EEB92428E3}" type="datetime1">
              <a:rPr lang="en-US" smtClean="0"/>
              <a:t>3/13/18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3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7A2-9965-7C42-98E1-8D5C145B4EDB}" type="datetime1">
              <a:rPr lang="en-US" smtClean="0"/>
              <a:t>3/13/18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1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07D39-643B-3A4B-8B1B-C9B22069A6E3}" type="datetime1">
              <a:rPr lang="en-US" smtClean="0"/>
              <a:t>3/13/18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1225-698E-4144-BE2D-C0FAD87E1DE5}" type="datetime1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41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2CE43-A1E8-1340-A845-87D6176A44FB}" type="datetime1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36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80DAD-0F0E-1C48-9551-E0290ADDD356}" type="datetime1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0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115754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>Lecture </a:t>
            </a:r>
            <a:r>
              <a:rPr lang="en-US" dirty="0" smtClean="0"/>
              <a:t>14: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Data Repairing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repairs by Value Update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931" y="1461038"/>
            <a:ext cx="8974138" cy="512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1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repairs by </a:t>
            </a:r>
            <a:r>
              <a:rPr lang="en-US" dirty="0" smtClean="0"/>
              <a:t>V</a:t>
            </a:r>
            <a:r>
              <a:rPr lang="en-US" dirty="0" smtClean="0"/>
              <a:t>alue Updates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800" y="1461804"/>
            <a:ext cx="8280400" cy="512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68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</a:t>
            </a:r>
            <a:r>
              <a:rPr lang="en-US" dirty="0" smtClean="0"/>
              <a:t>Constraint-based Data Repairing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559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FD-based repairing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13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" y="1714500"/>
            <a:ext cx="107823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5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Holistic Constraint-based Repairing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14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606" y="1411412"/>
            <a:ext cx="9094788" cy="522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Step1: Minimal Vertex Cover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200" y="1371268"/>
            <a:ext cx="9245600" cy="530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Step2: Collect Repair Requirements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200" y="1371268"/>
            <a:ext cx="9245600" cy="530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10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Step3: Get Updates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17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687" y="1438746"/>
            <a:ext cx="9064625" cy="510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99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Step3: Get Updates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687" y="1438746"/>
            <a:ext cx="9064625" cy="510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24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</a:t>
            </a:r>
            <a:r>
              <a:rPr lang="en-US" dirty="0" smtClean="0"/>
              <a:t>Probabilistic Data Repairing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19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67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Recap and Data Repairing</a:t>
            </a: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Constraint-based </a:t>
            </a:r>
            <a:r>
              <a:rPr lang="en-US" dirty="0" smtClean="0">
                <a:latin typeface="+mj-lt"/>
              </a:rPr>
              <a:t>Data Repairing </a:t>
            </a:r>
            <a:endParaRPr lang="en-US" dirty="0" smtClean="0">
              <a:latin typeface="+mj-lt"/>
            </a:endParaRPr>
          </a:p>
          <a:p>
            <a:pPr marL="1371600" lvl="2" indent="-45720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Probabilistic Data Repairing</a:t>
            </a: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2900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Lots of </a:t>
            </a:r>
            <a:r>
              <a:rPr lang="en-US" dirty="0" smtClean="0"/>
              <a:t>Possible Repairs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825" y="1452145"/>
            <a:ext cx="9658350" cy="490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19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Data Repairs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780" y="1690688"/>
            <a:ext cx="11630025" cy="357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12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detection as a black box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79380"/>
            <a:ext cx="10215563" cy="472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17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model for data repairs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043" y="1431144"/>
            <a:ext cx="10729913" cy="492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0498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model for data repairs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943" y="1527676"/>
            <a:ext cx="10044113" cy="499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54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inference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38" y="1326546"/>
            <a:ext cx="11353800" cy="457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303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Relaxing Constraints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37" y="1690688"/>
            <a:ext cx="10144125" cy="467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1167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Relaxing Constraints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534106"/>
            <a:ext cx="10972800" cy="426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1248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Relaxing Constraints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3859"/>
            <a:ext cx="12192000" cy="429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233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Relaxing Constraints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15" y="1117601"/>
            <a:ext cx="10981570" cy="523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28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 smtClean="0"/>
              <a:t>Recap and Data Repairing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184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Relaxing Constraints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75" y="1252524"/>
            <a:ext cx="10687050" cy="510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209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repairing as an ML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31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350" y="1652099"/>
            <a:ext cx="10401300" cy="470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58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Data Error?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" y="3305175"/>
            <a:ext cx="104775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997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093" y="1630212"/>
            <a:ext cx="9929813" cy="509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2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Detection Taxonomy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952" y="1690688"/>
            <a:ext cx="8792095" cy="436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37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860" y="1993112"/>
            <a:ext cx="9058275" cy="353759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08744" y="5833130"/>
            <a:ext cx="7574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No constraint violations but did we fix the errors?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634589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Repairing Taxonomy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58988"/>
            <a:ext cx="10240963" cy="492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8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automate?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1027471" y="1528792"/>
            <a:ext cx="9230954" cy="2806442"/>
          </a:xfrm>
        </p:spPr>
        <p:txBody>
          <a:bodyPr>
            <a:noAutofit/>
          </a:bodyPr>
          <a:lstStyle/>
          <a:p>
            <a:pPr marL="221894" indent="-221894" defTabSz="291633">
              <a:spcBef>
                <a:spcPts val="2039"/>
              </a:spcBef>
              <a:defRPr sz="2556"/>
            </a:pPr>
            <a:r>
              <a:rPr lang="en-US" b="1" dirty="0" smtClean="0">
                <a:latin typeface="+mj-lt"/>
                <a:ea typeface="Helvetica"/>
                <a:cs typeface="Helvetica"/>
                <a:sym typeface="Helvetica"/>
              </a:rPr>
              <a:t>Most automatic repairing techniques adopt the “</a:t>
            </a:r>
            <a:r>
              <a:rPr lang="en-US" b="1" dirty="0" err="1" smtClean="0">
                <a:latin typeface="+mj-lt"/>
                <a:ea typeface="Helvetica"/>
                <a:cs typeface="Helvetica"/>
                <a:sym typeface="Helvetica"/>
              </a:rPr>
              <a:t>minimality</a:t>
            </a:r>
            <a:r>
              <a:rPr lang="en-US" b="1" dirty="0" smtClean="0">
                <a:latin typeface="+mj-lt"/>
                <a:ea typeface="Helvetica"/>
                <a:cs typeface="Helvetica"/>
                <a:sym typeface="Helvetica"/>
              </a:rPr>
              <a:t>” of repairs principle</a:t>
            </a:r>
          </a:p>
          <a:p>
            <a:pPr marL="221894" indent="-221894" defTabSz="291633">
              <a:spcBef>
                <a:spcPts val="2039"/>
              </a:spcBef>
              <a:defRPr sz="2556"/>
            </a:pPr>
            <a:endParaRPr lang="en-US" b="1" dirty="0">
              <a:latin typeface="+mj-lt"/>
              <a:ea typeface="Helvetica"/>
              <a:cs typeface="Helvetica"/>
              <a:sym typeface="Helvetica"/>
            </a:endParaRPr>
          </a:p>
          <a:p>
            <a:pPr marL="221894" indent="-221894" defTabSz="291633">
              <a:spcBef>
                <a:spcPts val="2039"/>
              </a:spcBef>
              <a:defRPr sz="2556"/>
            </a:pPr>
            <a:r>
              <a:rPr lang="en-US" b="1" dirty="0" smtClean="0">
                <a:latin typeface="+mj-lt"/>
                <a:ea typeface="Helvetica"/>
                <a:cs typeface="Helvetica"/>
                <a:sym typeface="Helvetica"/>
              </a:rPr>
              <a:t>Repairing techniques in practice are manual and semi-automatic at best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31819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6143</TotalTime>
  <Words>245</Words>
  <Application>Microsoft Macintosh PowerPoint</Application>
  <PresentationFormat>Widescreen</PresentationFormat>
  <Paragraphs>111</Paragraphs>
  <Slides>31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Calibri</vt:lpstr>
      <vt:lpstr>Calibri Light</vt:lpstr>
      <vt:lpstr>Helvetica</vt:lpstr>
      <vt:lpstr>Arial</vt:lpstr>
      <vt:lpstr>Office Theme</vt:lpstr>
      <vt:lpstr>Lecture 14:  Data Repairing</vt:lpstr>
      <vt:lpstr>Today’s Agenda</vt:lpstr>
      <vt:lpstr>1. Recap and Data Repairing</vt:lpstr>
      <vt:lpstr>What is a Data Error?</vt:lpstr>
      <vt:lpstr>Example</vt:lpstr>
      <vt:lpstr>Error Detection Taxonomy</vt:lpstr>
      <vt:lpstr>Example</vt:lpstr>
      <vt:lpstr>Data Repairing Taxonomy</vt:lpstr>
      <vt:lpstr>How to automate?</vt:lpstr>
      <vt:lpstr>Data repairs by Value Update</vt:lpstr>
      <vt:lpstr>Data repairs by Value Updates</vt:lpstr>
      <vt:lpstr>2. Constraint-based Data Repairing</vt:lpstr>
      <vt:lpstr>FD-based repairing</vt:lpstr>
      <vt:lpstr>Holistic Constraint-based Repairing</vt:lpstr>
      <vt:lpstr>Step1: Minimal Vertex Cover</vt:lpstr>
      <vt:lpstr>Step2: Collect Repair Requirements</vt:lpstr>
      <vt:lpstr>Step3: Get Updates</vt:lpstr>
      <vt:lpstr>Step3: Get Updates</vt:lpstr>
      <vt:lpstr>3. Probabilistic Data Repairing</vt:lpstr>
      <vt:lpstr>Lots of Possible Repairs</vt:lpstr>
      <vt:lpstr>Probabilistic Data Repairs</vt:lpstr>
      <vt:lpstr>Error detection as a black box</vt:lpstr>
      <vt:lpstr>A model for data repairs</vt:lpstr>
      <vt:lpstr>A model for data repairs</vt:lpstr>
      <vt:lpstr>Scaling inference</vt:lpstr>
      <vt:lpstr>Relaxing Constraints</vt:lpstr>
      <vt:lpstr>Relaxing Constraints</vt:lpstr>
      <vt:lpstr>Relaxing Constraints</vt:lpstr>
      <vt:lpstr>Relaxing Constraints</vt:lpstr>
      <vt:lpstr>Relaxing Constraints</vt:lpstr>
      <vt:lpstr>Data repairing as an ML problem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Style Guide</dc:title>
  <dc:creator>Alex Ratner</dc:creator>
  <cp:lastModifiedBy>Theodoros Rekatsinas</cp:lastModifiedBy>
  <cp:revision>559</cp:revision>
  <cp:lastPrinted>2017-09-05T19:00:45Z</cp:lastPrinted>
  <dcterms:created xsi:type="dcterms:W3CDTF">2015-09-11T05:09:33Z</dcterms:created>
  <dcterms:modified xsi:type="dcterms:W3CDTF">2018-03-13T17:29:03Z</dcterms:modified>
</cp:coreProperties>
</file>

<file path=docProps/thumbnail.jpeg>
</file>